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nathan" initials="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xmlns:mc="http://schemas.openxmlformats.org/markup-compatibility/2006" xmlns:a14="http://schemas.microsoft.com/office/drawing/2010/main" val="FFFF00" mc:Ignorable=""/>
    <a:srgbClr xmlns:mc="http://schemas.openxmlformats.org/markup-compatibility/2006" xmlns:a14="http://schemas.microsoft.com/office/drawing/2010/main" val="FFFF0D" mc:Ignorable="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78" autoAdjust="0"/>
    <p:restoredTop sz="94660"/>
  </p:normalViewPr>
  <p:slideViewPr>
    <p:cSldViewPr>
      <p:cViewPr>
        <p:scale>
          <a:sx n="112" d="100"/>
          <a:sy n="112" d="100"/>
        </p:scale>
        <p:origin x="12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DF0560-BC8F-4E6B-A3FF-7BF4CE7CE5B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F49BC1D-9246-4BB8-ABE6-95DA6655AE31}">
      <dgm:prSet phldrT="[Text]"/>
      <dgm:spPr/>
      <dgm:t>
        <a:bodyPr/>
        <a:lstStyle/>
        <a:p>
          <a:r>
            <a:rPr lang="en-GB" dirty="0" smtClean="0"/>
            <a:t>4 Blows at the back</a:t>
          </a:r>
          <a:endParaRPr lang="en-GB" dirty="0"/>
        </a:p>
      </dgm:t>
    </dgm:pt>
    <dgm:pt modelId="{72AC4DF5-BF74-4B27-B647-942E158A3550}" type="parTrans" cxnId="{76DA422C-52DD-4A93-BC49-F55A770D7B8B}">
      <dgm:prSet/>
      <dgm:spPr/>
      <dgm:t>
        <a:bodyPr/>
        <a:lstStyle/>
        <a:p>
          <a:endParaRPr lang="en-GB"/>
        </a:p>
      </dgm:t>
    </dgm:pt>
    <dgm:pt modelId="{EA5E798A-119C-488A-A40D-C5D2417BEBC2}" type="sibTrans" cxnId="{76DA422C-52DD-4A93-BC49-F55A770D7B8B}">
      <dgm:prSet/>
      <dgm:spPr/>
      <dgm:t>
        <a:bodyPr/>
        <a:lstStyle/>
        <a:p>
          <a:endParaRPr lang="en-GB"/>
        </a:p>
      </dgm:t>
    </dgm:pt>
    <dgm:pt modelId="{E9F8572E-5B40-49C4-8AAB-592A8284ABBA}">
      <dgm:prSet phldrT="[Text]"/>
      <dgm:spPr/>
      <dgm:t>
        <a:bodyPr/>
        <a:lstStyle/>
        <a:p>
          <a:r>
            <a:rPr lang="en-GB" dirty="0" smtClean="0"/>
            <a:t>3-4 Up</a:t>
          </a:r>
          <a:endParaRPr lang="en-GB" dirty="0"/>
        </a:p>
      </dgm:t>
    </dgm:pt>
    <dgm:pt modelId="{48C3B7B3-90A4-4BFC-A2FB-744752D232BD}" type="parTrans" cxnId="{1062AF7E-E60C-487E-A319-33AEA4CCC67E}">
      <dgm:prSet/>
      <dgm:spPr/>
      <dgm:t>
        <a:bodyPr/>
        <a:lstStyle/>
        <a:p>
          <a:endParaRPr lang="en-GB"/>
        </a:p>
      </dgm:t>
    </dgm:pt>
    <dgm:pt modelId="{D8695761-1A56-451D-8179-54B251FCE085}" type="sibTrans" cxnId="{1062AF7E-E60C-487E-A319-33AEA4CCC67E}">
      <dgm:prSet/>
      <dgm:spPr/>
      <dgm:t>
        <a:bodyPr/>
        <a:lstStyle/>
        <a:p>
          <a:endParaRPr lang="en-GB"/>
        </a:p>
      </dgm:t>
    </dgm:pt>
    <dgm:pt modelId="{546D087D-694D-4866-9FC9-B28315B123A0}">
      <dgm:prSet phldrT="[Text]"/>
      <dgm:spPr/>
      <dgm:t>
        <a:bodyPr/>
        <a:lstStyle/>
        <a:p>
          <a:r>
            <a:rPr lang="en-GB" dirty="0" smtClean="0"/>
            <a:t>Make 2</a:t>
          </a:r>
          <a:r>
            <a:rPr lang="en-GB" u="none" baseline="30000" dirty="0" smtClean="0"/>
            <a:t>nds</a:t>
          </a:r>
          <a:endParaRPr lang="en-GB" u="none" baseline="30000" dirty="0"/>
        </a:p>
      </dgm:t>
    </dgm:pt>
    <dgm:pt modelId="{6820D7A7-AB3E-4CDE-9823-8AA677BE4DAD}" type="parTrans" cxnId="{D948719E-449F-4430-9DE0-7FB3BF324413}">
      <dgm:prSet/>
      <dgm:spPr/>
      <dgm:t>
        <a:bodyPr/>
        <a:lstStyle/>
        <a:p>
          <a:endParaRPr lang="en-GB"/>
        </a:p>
      </dgm:t>
    </dgm:pt>
    <dgm:pt modelId="{73E3D02F-689B-4EAD-B118-14ABFBA659B5}" type="sibTrans" cxnId="{D948719E-449F-4430-9DE0-7FB3BF324413}">
      <dgm:prSet/>
      <dgm:spPr/>
      <dgm:t>
        <a:bodyPr/>
        <a:lstStyle/>
        <a:p>
          <a:endParaRPr lang="en-GB"/>
        </a:p>
      </dgm:t>
    </dgm:pt>
    <dgm:pt modelId="{08DD92BE-4FF7-46F9-9A48-434836C1B7F4}">
      <dgm:prSet phldrT="[Text]"/>
      <dgm:spPr/>
      <dgm:t>
        <a:bodyPr/>
        <a:lstStyle/>
        <a:p>
          <a:r>
            <a:rPr lang="en-GB" dirty="0" smtClean="0"/>
            <a:t>3-4 Down</a:t>
          </a:r>
          <a:endParaRPr lang="en-GB" dirty="0"/>
        </a:p>
      </dgm:t>
    </dgm:pt>
    <dgm:pt modelId="{D8EF4123-0F27-440D-9AD8-4CED2ED95CD7}" type="parTrans" cxnId="{95D28760-0E94-4E76-A637-446328AD860B}">
      <dgm:prSet/>
      <dgm:spPr/>
      <dgm:t>
        <a:bodyPr/>
        <a:lstStyle/>
        <a:p>
          <a:endParaRPr lang="en-GB"/>
        </a:p>
      </dgm:t>
    </dgm:pt>
    <dgm:pt modelId="{1F095B94-AED7-47D4-88B6-6FFB74B77104}" type="sibTrans" cxnId="{95D28760-0E94-4E76-A637-446328AD860B}">
      <dgm:prSet/>
      <dgm:spPr/>
      <dgm:t>
        <a:bodyPr/>
        <a:lstStyle/>
        <a:p>
          <a:endParaRPr lang="en-GB"/>
        </a:p>
      </dgm:t>
    </dgm:pt>
    <dgm:pt modelId="{C596800A-6D6A-4038-B931-7EA48C10F9F2}" type="pres">
      <dgm:prSet presAssocID="{7ADF0560-BC8F-4E6B-A3FF-7BF4CE7CE5B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73C1341-6D94-47F7-A3F8-0185AD27CAAD}" type="pres">
      <dgm:prSet presAssocID="{0F49BC1D-9246-4BB8-ABE6-95DA6655AE31}" presName="dummy" presStyleCnt="0"/>
      <dgm:spPr/>
    </dgm:pt>
    <dgm:pt modelId="{F2CEDE83-199C-404C-8D44-4AC16EC1D49C}" type="pres">
      <dgm:prSet presAssocID="{0F49BC1D-9246-4BB8-ABE6-95DA6655AE31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4999C7-CD55-4AAE-9AA2-620C3AE5632A}" type="pres">
      <dgm:prSet presAssocID="{EA5E798A-119C-488A-A40D-C5D2417BEBC2}" presName="sibTrans" presStyleLbl="node1" presStyleIdx="0" presStyleCnt="4"/>
      <dgm:spPr/>
      <dgm:t>
        <a:bodyPr/>
        <a:lstStyle/>
        <a:p>
          <a:endParaRPr lang="en-GB"/>
        </a:p>
      </dgm:t>
    </dgm:pt>
    <dgm:pt modelId="{6889D53A-96ED-4D4D-A8C8-552193A30FB8}" type="pres">
      <dgm:prSet presAssocID="{E9F8572E-5B40-49C4-8AAB-592A8284ABBA}" presName="dummy" presStyleCnt="0"/>
      <dgm:spPr/>
    </dgm:pt>
    <dgm:pt modelId="{BA5AD8F4-8A6F-43E2-B4DA-8D28CB033F67}" type="pres">
      <dgm:prSet presAssocID="{E9F8572E-5B40-49C4-8AAB-592A8284ABBA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C6245BA-C57A-405C-9D3A-D63DFAA6B136}" type="pres">
      <dgm:prSet presAssocID="{D8695761-1A56-451D-8179-54B251FCE085}" presName="sibTrans" presStyleLbl="node1" presStyleIdx="1" presStyleCnt="4"/>
      <dgm:spPr/>
      <dgm:t>
        <a:bodyPr/>
        <a:lstStyle/>
        <a:p>
          <a:endParaRPr lang="en-GB"/>
        </a:p>
      </dgm:t>
    </dgm:pt>
    <dgm:pt modelId="{4F6B567A-60DD-4815-AD65-FA6CDA4F1A51}" type="pres">
      <dgm:prSet presAssocID="{546D087D-694D-4866-9FC9-B28315B123A0}" presName="dummy" presStyleCnt="0"/>
      <dgm:spPr/>
    </dgm:pt>
    <dgm:pt modelId="{670ED415-770D-4E2D-8158-8998C833C4B9}" type="pres">
      <dgm:prSet presAssocID="{546D087D-694D-4866-9FC9-B28315B123A0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3FA9C1-1402-4071-BBFA-49797A842420}" type="pres">
      <dgm:prSet presAssocID="{73E3D02F-689B-4EAD-B118-14ABFBA659B5}" presName="sibTrans" presStyleLbl="node1" presStyleIdx="2" presStyleCnt="4"/>
      <dgm:spPr/>
      <dgm:t>
        <a:bodyPr/>
        <a:lstStyle/>
        <a:p>
          <a:endParaRPr lang="en-GB"/>
        </a:p>
      </dgm:t>
    </dgm:pt>
    <dgm:pt modelId="{F9AACA40-B7E3-4DE5-90B7-D429A7EF4A95}" type="pres">
      <dgm:prSet presAssocID="{08DD92BE-4FF7-46F9-9A48-434836C1B7F4}" presName="dummy" presStyleCnt="0"/>
      <dgm:spPr/>
    </dgm:pt>
    <dgm:pt modelId="{9635DD00-BBE4-4210-9658-3A285E2D94A5}" type="pres">
      <dgm:prSet presAssocID="{08DD92BE-4FF7-46F9-9A48-434836C1B7F4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86E9194-7D7F-423C-857C-DC75C64D5B0E}" type="pres">
      <dgm:prSet presAssocID="{1F095B94-AED7-47D4-88B6-6FFB74B77104}" presName="sibTrans" presStyleLbl="node1" presStyleIdx="3" presStyleCnt="4"/>
      <dgm:spPr/>
      <dgm:t>
        <a:bodyPr/>
        <a:lstStyle/>
        <a:p>
          <a:endParaRPr lang="en-GB"/>
        </a:p>
      </dgm:t>
    </dgm:pt>
  </dgm:ptLst>
  <dgm:cxnLst>
    <dgm:cxn modelId="{93556C7F-E759-40D9-8828-46DA7872BD96}" type="presOf" srcId="{0F49BC1D-9246-4BB8-ABE6-95DA6655AE31}" destId="{F2CEDE83-199C-404C-8D44-4AC16EC1D49C}" srcOrd="0" destOrd="0" presId="urn:microsoft.com/office/officeart/2005/8/layout/cycle1"/>
    <dgm:cxn modelId="{81368BEC-BDA1-48B6-B33B-ACEFF5D9501E}" type="presOf" srcId="{D8695761-1A56-451D-8179-54B251FCE085}" destId="{DC6245BA-C57A-405C-9D3A-D63DFAA6B136}" srcOrd="0" destOrd="0" presId="urn:microsoft.com/office/officeart/2005/8/layout/cycle1"/>
    <dgm:cxn modelId="{D948719E-449F-4430-9DE0-7FB3BF324413}" srcId="{7ADF0560-BC8F-4E6B-A3FF-7BF4CE7CE5B0}" destId="{546D087D-694D-4866-9FC9-B28315B123A0}" srcOrd="2" destOrd="0" parTransId="{6820D7A7-AB3E-4CDE-9823-8AA677BE4DAD}" sibTransId="{73E3D02F-689B-4EAD-B118-14ABFBA659B5}"/>
    <dgm:cxn modelId="{83732FAC-B378-4FA4-BC98-B965EA369C4C}" type="presOf" srcId="{73E3D02F-689B-4EAD-B118-14ABFBA659B5}" destId="{A33FA9C1-1402-4071-BBFA-49797A842420}" srcOrd="0" destOrd="0" presId="urn:microsoft.com/office/officeart/2005/8/layout/cycle1"/>
    <dgm:cxn modelId="{7D8D4102-F777-42A7-A6B3-C75EC2C43744}" type="presOf" srcId="{546D087D-694D-4866-9FC9-B28315B123A0}" destId="{670ED415-770D-4E2D-8158-8998C833C4B9}" srcOrd="0" destOrd="0" presId="urn:microsoft.com/office/officeart/2005/8/layout/cycle1"/>
    <dgm:cxn modelId="{C7B0F03B-F69B-4366-8002-30E206A5992E}" type="presOf" srcId="{E9F8572E-5B40-49C4-8AAB-592A8284ABBA}" destId="{BA5AD8F4-8A6F-43E2-B4DA-8D28CB033F67}" srcOrd="0" destOrd="0" presId="urn:microsoft.com/office/officeart/2005/8/layout/cycle1"/>
    <dgm:cxn modelId="{1062AF7E-E60C-487E-A319-33AEA4CCC67E}" srcId="{7ADF0560-BC8F-4E6B-A3FF-7BF4CE7CE5B0}" destId="{E9F8572E-5B40-49C4-8AAB-592A8284ABBA}" srcOrd="1" destOrd="0" parTransId="{48C3B7B3-90A4-4BFC-A2FB-744752D232BD}" sibTransId="{D8695761-1A56-451D-8179-54B251FCE085}"/>
    <dgm:cxn modelId="{95D28760-0E94-4E76-A637-446328AD860B}" srcId="{7ADF0560-BC8F-4E6B-A3FF-7BF4CE7CE5B0}" destId="{08DD92BE-4FF7-46F9-9A48-434836C1B7F4}" srcOrd="3" destOrd="0" parTransId="{D8EF4123-0F27-440D-9AD8-4CED2ED95CD7}" sibTransId="{1F095B94-AED7-47D4-88B6-6FFB74B77104}"/>
    <dgm:cxn modelId="{D643B50D-0889-4CEE-863C-EEFE70473E4D}" type="presOf" srcId="{7ADF0560-BC8F-4E6B-A3FF-7BF4CE7CE5B0}" destId="{C596800A-6D6A-4038-B931-7EA48C10F9F2}" srcOrd="0" destOrd="0" presId="urn:microsoft.com/office/officeart/2005/8/layout/cycle1"/>
    <dgm:cxn modelId="{63F3769C-AABC-45E8-ABED-D7D1C86CACC5}" type="presOf" srcId="{1F095B94-AED7-47D4-88B6-6FFB74B77104}" destId="{F86E9194-7D7F-423C-857C-DC75C64D5B0E}" srcOrd="0" destOrd="0" presId="urn:microsoft.com/office/officeart/2005/8/layout/cycle1"/>
    <dgm:cxn modelId="{C883297B-44E6-46E7-849E-E5AB475D6CE9}" type="presOf" srcId="{08DD92BE-4FF7-46F9-9A48-434836C1B7F4}" destId="{9635DD00-BBE4-4210-9658-3A285E2D94A5}" srcOrd="0" destOrd="0" presId="urn:microsoft.com/office/officeart/2005/8/layout/cycle1"/>
    <dgm:cxn modelId="{76DA422C-52DD-4A93-BC49-F55A770D7B8B}" srcId="{7ADF0560-BC8F-4E6B-A3FF-7BF4CE7CE5B0}" destId="{0F49BC1D-9246-4BB8-ABE6-95DA6655AE31}" srcOrd="0" destOrd="0" parTransId="{72AC4DF5-BF74-4B27-B647-942E158A3550}" sibTransId="{EA5E798A-119C-488A-A40D-C5D2417BEBC2}"/>
    <dgm:cxn modelId="{A8522A1F-0AAB-4FE3-A71B-443C7338193E}" type="presOf" srcId="{EA5E798A-119C-488A-A40D-C5D2417BEBC2}" destId="{274999C7-CD55-4AAE-9AA2-620C3AE5632A}" srcOrd="0" destOrd="0" presId="urn:microsoft.com/office/officeart/2005/8/layout/cycle1"/>
    <dgm:cxn modelId="{D5F75124-40D0-427E-9541-F22A9B90E774}" type="presParOf" srcId="{C596800A-6D6A-4038-B931-7EA48C10F9F2}" destId="{573C1341-6D94-47F7-A3F8-0185AD27CAAD}" srcOrd="0" destOrd="0" presId="urn:microsoft.com/office/officeart/2005/8/layout/cycle1"/>
    <dgm:cxn modelId="{28C7493A-B67F-4ABA-8415-91E3FC056792}" type="presParOf" srcId="{C596800A-6D6A-4038-B931-7EA48C10F9F2}" destId="{F2CEDE83-199C-404C-8D44-4AC16EC1D49C}" srcOrd="1" destOrd="0" presId="urn:microsoft.com/office/officeart/2005/8/layout/cycle1"/>
    <dgm:cxn modelId="{DA44975D-3AFD-48D5-B221-1BDD41933033}" type="presParOf" srcId="{C596800A-6D6A-4038-B931-7EA48C10F9F2}" destId="{274999C7-CD55-4AAE-9AA2-620C3AE5632A}" srcOrd="2" destOrd="0" presId="urn:microsoft.com/office/officeart/2005/8/layout/cycle1"/>
    <dgm:cxn modelId="{380E0B40-A9EF-449A-99F2-4B765A527120}" type="presParOf" srcId="{C596800A-6D6A-4038-B931-7EA48C10F9F2}" destId="{6889D53A-96ED-4D4D-A8C8-552193A30FB8}" srcOrd="3" destOrd="0" presId="urn:microsoft.com/office/officeart/2005/8/layout/cycle1"/>
    <dgm:cxn modelId="{4F0B02ED-8AFC-426E-A124-41A207A95343}" type="presParOf" srcId="{C596800A-6D6A-4038-B931-7EA48C10F9F2}" destId="{BA5AD8F4-8A6F-43E2-B4DA-8D28CB033F67}" srcOrd="4" destOrd="0" presId="urn:microsoft.com/office/officeart/2005/8/layout/cycle1"/>
    <dgm:cxn modelId="{F3C21B21-97E9-4972-91EC-499F30C35517}" type="presParOf" srcId="{C596800A-6D6A-4038-B931-7EA48C10F9F2}" destId="{DC6245BA-C57A-405C-9D3A-D63DFAA6B136}" srcOrd="5" destOrd="0" presId="urn:microsoft.com/office/officeart/2005/8/layout/cycle1"/>
    <dgm:cxn modelId="{03836179-9BD5-41E5-8173-14CA7C72349E}" type="presParOf" srcId="{C596800A-6D6A-4038-B931-7EA48C10F9F2}" destId="{4F6B567A-60DD-4815-AD65-FA6CDA4F1A51}" srcOrd="6" destOrd="0" presId="urn:microsoft.com/office/officeart/2005/8/layout/cycle1"/>
    <dgm:cxn modelId="{258E9133-DE32-4B76-911B-8E5904B37928}" type="presParOf" srcId="{C596800A-6D6A-4038-B931-7EA48C10F9F2}" destId="{670ED415-770D-4E2D-8158-8998C833C4B9}" srcOrd="7" destOrd="0" presId="urn:microsoft.com/office/officeart/2005/8/layout/cycle1"/>
    <dgm:cxn modelId="{DA56D6E9-820D-47A3-A59F-64D7D51BE97C}" type="presParOf" srcId="{C596800A-6D6A-4038-B931-7EA48C10F9F2}" destId="{A33FA9C1-1402-4071-BBFA-49797A842420}" srcOrd="8" destOrd="0" presId="urn:microsoft.com/office/officeart/2005/8/layout/cycle1"/>
    <dgm:cxn modelId="{D57DF91A-3770-4AA7-8526-AE77CF233554}" type="presParOf" srcId="{C596800A-6D6A-4038-B931-7EA48C10F9F2}" destId="{F9AACA40-B7E3-4DE5-90B7-D429A7EF4A95}" srcOrd="9" destOrd="0" presId="urn:microsoft.com/office/officeart/2005/8/layout/cycle1"/>
    <dgm:cxn modelId="{008477D3-4739-41BF-9B83-107FC936EC3D}" type="presParOf" srcId="{C596800A-6D6A-4038-B931-7EA48C10F9F2}" destId="{9635DD00-BBE4-4210-9658-3A285E2D94A5}" srcOrd="10" destOrd="0" presId="urn:microsoft.com/office/officeart/2005/8/layout/cycle1"/>
    <dgm:cxn modelId="{234FDD17-1DD9-4768-93FF-AC49D5FC8F56}" type="presParOf" srcId="{C596800A-6D6A-4038-B931-7EA48C10F9F2}" destId="{F86E9194-7D7F-423C-857C-DC75C64D5B0E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EA2E8B-FD77-4EDD-94AD-96E606E652A0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</dgm:pt>
    <dgm:pt modelId="{197C3EBC-B3C0-4307-AF37-1B45FE887BAD}">
      <dgm:prSet phldrT="[Text]"/>
      <dgm:spPr/>
      <dgm:t>
        <a:bodyPr/>
        <a:lstStyle/>
        <a:p>
          <a:r>
            <a:rPr lang="en-GB" sz="1800" dirty="0" smtClean="0"/>
            <a:t>Circle of Work</a:t>
          </a:r>
          <a:endParaRPr lang="en-GB" sz="1800" dirty="0"/>
        </a:p>
      </dgm:t>
    </dgm:pt>
    <dgm:pt modelId="{17E2A15B-B662-42B0-A8E8-199DDDDA6788}" type="parTrans" cxnId="{DA83AC0E-81A3-4558-9FDE-98FD0C4E925B}">
      <dgm:prSet/>
      <dgm:spPr/>
      <dgm:t>
        <a:bodyPr/>
        <a:lstStyle/>
        <a:p>
          <a:endParaRPr lang="en-GB"/>
        </a:p>
      </dgm:t>
    </dgm:pt>
    <dgm:pt modelId="{8F07DE75-7807-4982-BCE9-198696C35A43}" type="sibTrans" cxnId="{DA83AC0E-81A3-4558-9FDE-98FD0C4E925B}">
      <dgm:prSet/>
      <dgm:spPr/>
      <dgm:t>
        <a:bodyPr/>
        <a:lstStyle/>
        <a:p>
          <a:endParaRPr lang="en-GB"/>
        </a:p>
      </dgm:t>
    </dgm:pt>
    <dgm:pt modelId="{30D7631A-D542-499C-8839-B6088C7A7460}">
      <dgm:prSet phldrT="[Text]"/>
      <dgm:spPr/>
      <dgm:t>
        <a:bodyPr/>
        <a:lstStyle/>
        <a:p>
          <a:r>
            <a:rPr lang="en-GB" sz="1800" dirty="0" smtClean="0"/>
            <a:t>Rules</a:t>
          </a:r>
          <a:endParaRPr lang="en-GB" sz="1800" dirty="0"/>
        </a:p>
      </dgm:t>
    </dgm:pt>
    <dgm:pt modelId="{385D43D1-C382-43F4-BE54-A40D9DA2A691}" type="parTrans" cxnId="{78AA1C4D-B2E7-4507-92F0-367E8B769459}">
      <dgm:prSet/>
      <dgm:spPr/>
      <dgm:t>
        <a:bodyPr/>
        <a:lstStyle/>
        <a:p>
          <a:endParaRPr lang="en-GB"/>
        </a:p>
      </dgm:t>
    </dgm:pt>
    <dgm:pt modelId="{89E4E46F-6034-4B45-96C2-3F86537BAE7B}" type="sibTrans" cxnId="{78AA1C4D-B2E7-4507-92F0-367E8B769459}">
      <dgm:prSet/>
      <dgm:spPr/>
      <dgm:t>
        <a:bodyPr/>
        <a:lstStyle/>
        <a:p>
          <a:endParaRPr lang="en-GB"/>
        </a:p>
      </dgm:t>
    </dgm:pt>
    <dgm:pt modelId="{34949642-235D-4A72-805F-FF454CA0EC59}">
      <dgm:prSet phldrT="[Text]"/>
      <dgm:spPr/>
      <dgm:t>
        <a:bodyPr/>
        <a:lstStyle/>
        <a:p>
          <a:r>
            <a:rPr lang="en-GB" sz="1800" dirty="0" smtClean="0"/>
            <a:t>Blue Line</a:t>
          </a:r>
          <a:endParaRPr lang="en-GB" sz="1800" dirty="0"/>
        </a:p>
      </dgm:t>
    </dgm:pt>
    <dgm:pt modelId="{536BE489-3A0F-4847-A20F-4E7AB8D7C452}" type="parTrans" cxnId="{9D0B39FA-3EB5-491C-957D-AACB643761E7}">
      <dgm:prSet/>
      <dgm:spPr/>
      <dgm:t>
        <a:bodyPr/>
        <a:lstStyle/>
        <a:p>
          <a:endParaRPr lang="en-GB"/>
        </a:p>
      </dgm:t>
    </dgm:pt>
    <dgm:pt modelId="{136FD691-B871-46B8-8A38-0EE4D7B34F2F}" type="sibTrans" cxnId="{9D0B39FA-3EB5-491C-957D-AACB643761E7}">
      <dgm:prSet/>
      <dgm:spPr/>
      <dgm:t>
        <a:bodyPr/>
        <a:lstStyle/>
        <a:p>
          <a:endParaRPr lang="en-GB"/>
        </a:p>
      </dgm:t>
    </dgm:pt>
    <dgm:pt modelId="{3803730A-BA93-40F9-8FB9-DFB6EF88721F}">
      <dgm:prSet phldrT="[Text]"/>
      <dgm:spPr/>
      <dgm:t>
        <a:bodyPr/>
        <a:lstStyle/>
        <a:p>
          <a:r>
            <a:rPr lang="en-GB" sz="1800" dirty="0" smtClean="0"/>
            <a:t>Place Notation</a:t>
          </a:r>
          <a:endParaRPr lang="en-GB" sz="1800" dirty="0"/>
        </a:p>
      </dgm:t>
    </dgm:pt>
    <dgm:pt modelId="{A0E38BC5-0DD3-45D7-8962-DA4A7336509A}" type="parTrans" cxnId="{B9935D1E-BABD-41C4-90F6-7AE51D279BC7}">
      <dgm:prSet/>
      <dgm:spPr/>
      <dgm:t>
        <a:bodyPr/>
        <a:lstStyle/>
        <a:p>
          <a:endParaRPr lang="en-GB"/>
        </a:p>
      </dgm:t>
    </dgm:pt>
    <dgm:pt modelId="{FA31638B-B3FA-4227-93D2-80162CB00DA4}" type="sibTrans" cxnId="{B9935D1E-BABD-41C4-90F6-7AE51D279BC7}">
      <dgm:prSet/>
      <dgm:spPr/>
      <dgm:t>
        <a:bodyPr/>
        <a:lstStyle/>
        <a:p>
          <a:endParaRPr lang="en-GB"/>
        </a:p>
      </dgm:t>
    </dgm:pt>
    <dgm:pt modelId="{E5C1E375-5E19-4ACA-AFA8-B2646FC1F309}">
      <dgm:prSet phldrT="[Text]" custT="1"/>
      <dgm:spPr/>
      <dgm:t>
        <a:bodyPr/>
        <a:lstStyle/>
        <a:p>
          <a:r>
            <a:rPr lang="en-GB" sz="1200" dirty="0" smtClean="0"/>
            <a:t>Plain</a:t>
          </a:r>
          <a:r>
            <a:rPr lang="en-GB" sz="1400" dirty="0" smtClean="0"/>
            <a:t> </a:t>
          </a:r>
          <a:r>
            <a:rPr lang="en-GB" sz="1200" dirty="0" smtClean="0"/>
            <a:t>Bob</a:t>
          </a:r>
          <a:endParaRPr lang="en-GB" sz="1400" dirty="0"/>
        </a:p>
      </dgm:t>
    </dgm:pt>
    <dgm:pt modelId="{A35284BA-9968-4AAC-83C2-852D8E75F2A7}" type="parTrans" cxnId="{63334CDA-7078-4237-B808-2233C9C4585A}">
      <dgm:prSet/>
      <dgm:spPr/>
      <dgm:t>
        <a:bodyPr/>
        <a:lstStyle/>
        <a:p>
          <a:endParaRPr lang="en-GB"/>
        </a:p>
      </dgm:t>
    </dgm:pt>
    <dgm:pt modelId="{0A0E0B21-B545-4602-A9D2-263AADF239E4}" type="sibTrans" cxnId="{63334CDA-7078-4237-B808-2233C9C4585A}">
      <dgm:prSet/>
      <dgm:spPr/>
      <dgm:t>
        <a:bodyPr/>
        <a:lstStyle/>
        <a:p>
          <a:endParaRPr lang="en-GB"/>
        </a:p>
      </dgm:t>
    </dgm:pt>
    <dgm:pt modelId="{7C41FAAA-9335-4130-BB50-AB8ED22CF808}">
      <dgm:prSet phldrT="[Text]" custT="1"/>
      <dgm:spPr/>
      <dgm:t>
        <a:bodyPr/>
        <a:lstStyle/>
        <a:p>
          <a:r>
            <a:rPr lang="en-GB" sz="1200" dirty="0" smtClean="0"/>
            <a:t>Grandsire</a:t>
          </a:r>
          <a:endParaRPr lang="en-GB" sz="1400" dirty="0"/>
        </a:p>
      </dgm:t>
    </dgm:pt>
    <dgm:pt modelId="{847425F1-03B5-4403-B0DB-39C50538EED4}" type="parTrans" cxnId="{77CD1230-DD5E-4371-AD41-D8597A25FFED}">
      <dgm:prSet/>
      <dgm:spPr/>
      <dgm:t>
        <a:bodyPr/>
        <a:lstStyle/>
        <a:p>
          <a:endParaRPr lang="en-GB"/>
        </a:p>
      </dgm:t>
    </dgm:pt>
    <dgm:pt modelId="{2A28BEF8-5134-4E7D-9821-1B8D2485C9EA}" type="sibTrans" cxnId="{77CD1230-DD5E-4371-AD41-D8597A25FFED}">
      <dgm:prSet/>
      <dgm:spPr/>
      <dgm:t>
        <a:bodyPr/>
        <a:lstStyle/>
        <a:p>
          <a:endParaRPr lang="en-GB"/>
        </a:p>
      </dgm:t>
    </dgm:pt>
    <dgm:pt modelId="{D38DD029-C0C7-406C-9742-DA64FB2E08CE}">
      <dgm:prSet phldrT="[Text]" custT="1"/>
      <dgm:spPr/>
      <dgm:t>
        <a:bodyPr/>
        <a:lstStyle/>
        <a:p>
          <a:r>
            <a:rPr lang="en-GB" sz="1200" dirty="0" smtClean="0"/>
            <a:t>Kent</a:t>
          </a:r>
          <a:endParaRPr lang="en-GB" sz="1400" dirty="0"/>
        </a:p>
      </dgm:t>
    </dgm:pt>
    <dgm:pt modelId="{B3204A28-2D0F-46E5-8395-3CDFAB82DDF7}" type="parTrans" cxnId="{B043C322-0FEF-4699-A9CF-27E845AF5EE5}">
      <dgm:prSet/>
      <dgm:spPr/>
      <dgm:t>
        <a:bodyPr/>
        <a:lstStyle/>
        <a:p>
          <a:endParaRPr lang="en-GB"/>
        </a:p>
      </dgm:t>
    </dgm:pt>
    <dgm:pt modelId="{D39A6B11-B01F-4681-BE50-0FF6422CCEF8}" type="sibTrans" cxnId="{B043C322-0FEF-4699-A9CF-27E845AF5EE5}">
      <dgm:prSet/>
      <dgm:spPr/>
      <dgm:t>
        <a:bodyPr/>
        <a:lstStyle/>
        <a:p>
          <a:endParaRPr lang="en-GB"/>
        </a:p>
      </dgm:t>
    </dgm:pt>
    <dgm:pt modelId="{1B743DC0-6B25-4B79-96AE-D1389D93DDB5}">
      <dgm:prSet phldrT="[Text]" custT="1"/>
      <dgm:spPr/>
      <dgm:t>
        <a:bodyPr/>
        <a:lstStyle/>
        <a:p>
          <a:r>
            <a:rPr lang="en-GB" sz="1200" dirty="0" smtClean="0"/>
            <a:t>Little Bob</a:t>
          </a:r>
          <a:endParaRPr lang="en-GB" sz="1200" dirty="0"/>
        </a:p>
      </dgm:t>
    </dgm:pt>
    <dgm:pt modelId="{6595F223-EA4B-495F-8CCD-6FBBAE37B0EA}" type="parTrans" cxnId="{24C106B9-DB44-4513-ACAB-0D92B844141D}">
      <dgm:prSet/>
      <dgm:spPr/>
      <dgm:t>
        <a:bodyPr/>
        <a:lstStyle/>
        <a:p>
          <a:endParaRPr lang="en-GB"/>
        </a:p>
      </dgm:t>
    </dgm:pt>
    <dgm:pt modelId="{18D7E1CA-5014-46E5-9784-EF6CC983BBE0}" type="sibTrans" cxnId="{24C106B9-DB44-4513-ACAB-0D92B844141D}">
      <dgm:prSet/>
      <dgm:spPr/>
      <dgm:t>
        <a:bodyPr/>
        <a:lstStyle/>
        <a:p>
          <a:endParaRPr lang="en-GB"/>
        </a:p>
      </dgm:t>
    </dgm:pt>
    <dgm:pt modelId="{F42A6B31-9546-41EB-8324-BD2AD4002395}">
      <dgm:prSet phldrT="[Text]" custT="1"/>
      <dgm:spPr/>
      <dgm:t>
        <a:bodyPr/>
        <a:lstStyle/>
        <a:p>
          <a:r>
            <a:rPr lang="en-GB" sz="1200" dirty="0" smtClean="0"/>
            <a:t>Cambridge</a:t>
          </a:r>
          <a:endParaRPr lang="en-GB" sz="1400" dirty="0"/>
        </a:p>
      </dgm:t>
    </dgm:pt>
    <dgm:pt modelId="{D45CB348-287A-478F-B3B2-25FEFB1C3369}" type="parTrans" cxnId="{41207B78-BBC4-40C9-A641-603A9859E79F}">
      <dgm:prSet/>
      <dgm:spPr/>
      <dgm:t>
        <a:bodyPr/>
        <a:lstStyle/>
        <a:p>
          <a:endParaRPr lang="en-GB"/>
        </a:p>
      </dgm:t>
    </dgm:pt>
    <dgm:pt modelId="{31864695-7229-4A94-9BBE-3DE8912A3C01}" type="sibTrans" cxnId="{41207B78-BBC4-40C9-A641-603A9859E79F}">
      <dgm:prSet/>
      <dgm:spPr/>
      <dgm:t>
        <a:bodyPr/>
        <a:lstStyle/>
        <a:p>
          <a:endParaRPr lang="en-GB"/>
        </a:p>
      </dgm:t>
    </dgm:pt>
    <dgm:pt modelId="{3741E22C-4EFF-41AD-9684-58F422AD4BA7}">
      <dgm:prSet phldrT="[Text]" custT="1"/>
      <dgm:spPr/>
      <dgm:t>
        <a:bodyPr/>
        <a:lstStyle/>
        <a:p>
          <a:r>
            <a:rPr lang="en-GB" sz="1200" dirty="0" smtClean="0"/>
            <a:t>London</a:t>
          </a:r>
          <a:endParaRPr lang="en-GB" sz="1400" dirty="0"/>
        </a:p>
      </dgm:t>
    </dgm:pt>
    <dgm:pt modelId="{B1C42247-E04D-4CE5-BA79-3262A75CA370}" type="parTrans" cxnId="{40CA4B6D-E383-4972-B873-71072766E155}">
      <dgm:prSet/>
      <dgm:spPr/>
      <dgm:t>
        <a:bodyPr/>
        <a:lstStyle/>
        <a:p>
          <a:endParaRPr lang="en-GB"/>
        </a:p>
      </dgm:t>
    </dgm:pt>
    <dgm:pt modelId="{6962AC0D-D7AF-457D-BBC7-0F7E5603BCB7}" type="sibTrans" cxnId="{40CA4B6D-E383-4972-B873-71072766E155}">
      <dgm:prSet/>
      <dgm:spPr/>
      <dgm:t>
        <a:bodyPr/>
        <a:lstStyle/>
        <a:p>
          <a:endParaRPr lang="en-GB"/>
        </a:p>
      </dgm:t>
    </dgm:pt>
    <dgm:pt modelId="{2A67096D-EE32-43E2-B55E-755FC913EB86}">
      <dgm:prSet phldrT="[Text]" custT="1"/>
      <dgm:spPr/>
      <dgm:t>
        <a:bodyPr/>
        <a:lstStyle/>
        <a:p>
          <a:r>
            <a:rPr lang="en-GB" sz="1200" dirty="0" err="1" smtClean="0"/>
            <a:t>Multispliced</a:t>
          </a:r>
          <a:r>
            <a:rPr lang="en-GB" sz="1200" dirty="0" smtClean="0"/>
            <a:t> </a:t>
          </a:r>
          <a:r>
            <a:rPr lang="en-GB" sz="1100" dirty="0" smtClean="0"/>
            <a:t>Minor</a:t>
          </a:r>
          <a:endParaRPr lang="en-GB" sz="1200" dirty="0"/>
        </a:p>
      </dgm:t>
    </dgm:pt>
    <dgm:pt modelId="{0AED89AC-328E-4D6D-957E-DA886C2F4A6D}" type="parTrans" cxnId="{17DFB220-CE18-4CC8-971F-B6F0967C33E6}">
      <dgm:prSet/>
      <dgm:spPr/>
      <dgm:t>
        <a:bodyPr/>
        <a:lstStyle/>
        <a:p>
          <a:endParaRPr lang="en-GB"/>
        </a:p>
      </dgm:t>
    </dgm:pt>
    <dgm:pt modelId="{DF937153-A4A7-4BC4-9045-0E0ABD2135A9}" type="sibTrans" cxnId="{17DFB220-CE18-4CC8-971F-B6F0967C33E6}">
      <dgm:prSet/>
      <dgm:spPr/>
      <dgm:t>
        <a:bodyPr/>
        <a:lstStyle/>
        <a:p>
          <a:endParaRPr lang="en-GB"/>
        </a:p>
      </dgm:t>
    </dgm:pt>
    <dgm:pt modelId="{58EC5084-9374-4A3B-8029-8C7AF060555D}">
      <dgm:prSet phldrT="[Text]" custT="1"/>
      <dgm:spPr/>
      <dgm:t>
        <a:bodyPr/>
        <a:lstStyle/>
        <a:p>
          <a:r>
            <a:rPr lang="en-GB" sz="1200" dirty="0" err="1" smtClean="0"/>
            <a:t>Handbells</a:t>
          </a:r>
          <a:endParaRPr lang="en-GB" sz="1400" dirty="0"/>
        </a:p>
      </dgm:t>
    </dgm:pt>
    <dgm:pt modelId="{DC2D07B2-1619-4782-A847-FC4E3794B65B}" type="parTrans" cxnId="{D03671B0-CF43-41DF-9DF5-7A570FBD007C}">
      <dgm:prSet/>
      <dgm:spPr/>
      <dgm:t>
        <a:bodyPr/>
        <a:lstStyle/>
        <a:p>
          <a:endParaRPr lang="en-GB"/>
        </a:p>
      </dgm:t>
    </dgm:pt>
    <dgm:pt modelId="{62016CF7-1B29-41A3-B5C3-F797408A00CF}" type="sibTrans" cxnId="{D03671B0-CF43-41DF-9DF5-7A570FBD007C}">
      <dgm:prSet/>
      <dgm:spPr/>
      <dgm:t>
        <a:bodyPr/>
        <a:lstStyle/>
        <a:p>
          <a:endParaRPr lang="en-GB"/>
        </a:p>
      </dgm:t>
    </dgm:pt>
    <dgm:pt modelId="{4506813F-0C5E-4D72-AAD0-102E0AA5738D}" type="pres">
      <dgm:prSet presAssocID="{58EA2E8B-FD77-4EDD-94AD-96E606E652A0}" presName="Name0" presStyleCnt="0">
        <dgm:presLayoutVars>
          <dgm:dir/>
          <dgm:resizeHandles val="exact"/>
        </dgm:presLayoutVars>
      </dgm:prSet>
      <dgm:spPr/>
    </dgm:pt>
    <dgm:pt modelId="{E0A5F3CE-D8E3-43AC-8B27-EA40683D0C57}" type="pres">
      <dgm:prSet presAssocID="{197C3EBC-B3C0-4307-AF37-1B45FE887BA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E286BF3-0811-424C-8F63-32DC62383486}" type="pres">
      <dgm:prSet presAssocID="{8F07DE75-7807-4982-BCE9-198696C35A43}" presName="sibTrans" presStyleLbl="sibTrans2D1" presStyleIdx="0" presStyleCnt="3"/>
      <dgm:spPr/>
      <dgm:t>
        <a:bodyPr/>
        <a:lstStyle/>
        <a:p>
          <a:endParaRPr lang="en-GB"/>
        </a:p>
      </dgm:t>
    </dgm:pt>
    <dgm:pt modelId="{FC5D9EB3-1775-48D6-95A4-1D927AB63D98}" type="pres">
      <dgm:prSet presAssocID="{8F07DE75-7807-4982-BCE9-198696C35A43}" presName="connectorText" presStyleLbl="sibTrans2D1" presStyleIdx="0" presStyleCnt="3"/>
      <dgm:spPr/>
      <dgm:t>
        <a:bodyPr/>
        <a:lstStyle/>
        <a:p>
          <a:endParaRPr lang="en-GB"/>
        </a:p>
      </dgm:t>
    </dgm:pt>
    <dgm:pt modelId="{27D0C65B-A2F4-47F8-8626-2122E8828449}" type="pres">
      <dgm:prSet presAssocID="{30D7631A-D542-499C-8839-B6088C7A746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F9910F-92EE-4BE3-BEB0-9D4B74F6D16B}" type="pres">
      <dgm:prSet presAssocID="{89E4E46F-6034-4B45-96C2-3F86537BAE7B}" presName="sibTrans" presStyleLbl="sibTrans2D1" presStyleIdx="1" presStyleCnt="3"/>
      <dgm:spPr/>
      <dgm:t>
        <a:bodyPr/>
        <a:lstStyle/>
        <a:p>
          <a:endParaRPr lang="en-GB"/>
        </a:p>
      </dgm:t>
    </dgm:pt>
    <dgm:pt modelId="{EB095367-F553-4B2B-8C59-D8B43C11FFC3}" type="pres">
      <dgm:prSet presAssocID="{89E4E46F-6034-4B45-96C2-3F86537BAE7B}" presName="connectorText" presStyleLbl="sibTrans2D1" presStyleIdx="1" presStyleCnt="3"/>
      <dgm:spPr/>
      <dgm:t>
        <a:bodyPr/>
        <a:lstStyle/>
        <a:p>
          <a:endParaRPr lang="en-GB"/>
        </a:p>
      </dgm:t>
    </dgm:pt>
    <dgm:pt modelId="{3E62B262-2CC6-4034-9D58-93A46CD92465}" type="pres">
      <dgm:prSet presAssocID="{34949642-235D-4A72-805F-FF454CA0EC5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C2D7FE1-51F3-4BE2-AC97-B67752393594}" type="pres">
      <dgm:prSet presAssocID="{136FD691-B871-46B8-8A38-0EE4D7B34F2F}" presName="sibTrans" presStyleLbl="sibTrans2D1" presStyleIdx="2" presStyleCnt="3"/>
      <dgm:spPr/>
      <dgm:t>
        <a:bodyPr/>
        <a:lstStyle/>
        <a:p>
          <a:endParaRPr lang="en-GB"/>
        </a:p>
      </dgm:t>
    </dgm:pt>
    <dgm:pt modelId="{9AF8B868-9EF6-41D2-AAE5-6DDB1A841339}" type="pres">
      <dgm:prSet presAssocID="{136FD691-B871-46B8-8A38-0EE4D7B34F2F}" presName="connectorText" presStyleLbl="sibTrans2D1" presStyleIdx="2" presStyleCnt="3"/>
      <dgm:spPr/>
      <dgm:t>
        <a:bodyPr/>
        <a:lstStyle/>
        <a:p>
          <a:endParaRPr lang="en-GB"/>
        </a:p>
      </dgm:t>
    </dgm:pt>
    <dgm:pt modelId="{067F9B4B-E7B0-416B-B842-FD59943D37FA}" type="pres">
      <dgm:prSet presAssocID="{3803730A-BA93-40F9-8FB9-DFB6EF88721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AEC13CB-7746-46FF-936C-CBF578010612}" type="presOf" srcId="{3741E22C-4EFF-41AD-9684-58F422AD4BA7}" destId="{3E62B262-2CC6-4034-9D58-93A46CD92465}" srcOrd="0" destOrd="2" presId="urn:microsoft.com/office/officeart/2005/8/layout/process1"/>
    <dgm:cxn modelId="{D03671B0-CF43-41DF-9DF5-7A570FBD007C}" srcId="{3803730A-BA93-40F9-8FB9-DFB6EF88721F}" destId="{58EC5084-9374-4A3B-8029-8C7AF060555D}" srcOrd="1" destOrd="0" parTransId="{DC2D07B2-1619-4782-A847-FC4E3794B65B}" sibTransId="{62016CF7-1B29-41A3-B5C3-F797408A00CF}"/>
    <dgm:cxn modelId="{B043C322-0FEF-4699-A9CF-27E845AF5EE5}" srcId="{30D7631A-D542-499C-8839-B6088C7A7460}" destId="{D38DD029-C0C7-406C-9742-DA64FB2E08CE}" srcOrd="0" destOrd="0" parTransId="{B3204A28-2D0F-46E5-8395-3CDFAB82DDF7}" sibTransId="{D39A6B11-B01F-4681-BE50-0FF6422CCEF8}"/>
    <dgm:cxn modelId="{77CD1230-DD5E-4371-AD41-D8597A25FFED}" srcId="{197C3EBC-B3C0-4307-AF37-1B45FE887BAD}" destId="{7C41FAAA-9335-4130-BB50-AB8ED22CF808}" srcOrd="1" destOrd="0" parTransId="{847425F1-03B5-4403-B0DB-39C50538EED4}" sibTransId="{2A28BEF8-5134-4E7D-9821-1B8D2485C9EA}"/>
    <dgm:cxn modelId="{4CDE8C8B-48FA-4E90-83BC-BAA94D48210E}" type="presOf" srcId="{136FD691-B871-46B8-8A38-0EE4D7B34F2F}" destId="{9AF8B868-9EF6-41D2-AAE5-6DDB1A841339}" srcOrd="1" destOrd="0" presId="urn:microsoft.com/office/officeart/2005/8/layout/process1"/>
    <dgm:cxn modelId="{24C106B9-DB44-4513-ACAB-0D92B844141D}" srcId="{30D7631A-D542-499C-8839-B6088C7A7460}" destId="{1B743DC0-6B25-4B79-96AE-D1389D93DDB5}" srcOrd="1" destOrd="0" parTransId="{6595F223-EA4B-495F-8CCD-6FBBAE37B0EA}" sibTransId="{18D7E1CA-5014-46E5-9784-EF6CC983BBE0}"/>
    <dgm:cxn modelId="{85F4FB2C-FCF4-4BA1-8768-62A98B9C3BA8}" type="presOf" srcId="{136FD691-B871-46B8-8A38-0EE4D7B34F2F}" destId="{FC2D7FE1-51F3-4BE2-AC97-B67752393594}" srcOrd="0" destOrd="0" presId="urn:microsoft.com/office/officeart/2005/8/layout/process1"/>
    <dgm:cxn modelId="{DFB16938-57CB-46C6-99FB-3DE4CB1C24E4}" type="presOf" srcId="{89E4E46F-6034-4B45-96C2-3F86537BAE7B}" destId="{6FF9910F-92EE-4BE3-BEB0-9D4B74F6D16B}" srcOrd="0" destOrd="0" presId="urn:microsoft.com/office/officeart/2005/8/layout/process1"/>
    <dgm:cxn modelId="{88824D63-2105-488F-B7D3-7FFF34A2E57B}" type="presOf" srcId="{58EA2E8B-FD77-4EDD-94AD-96E606E652A0}" destId="{4506813F-0C5E-4D72-AAD0-102E0AA5738D}" srcOrd="0" destOrd="0" presId="urn:microsoft.com/office/officeart/2005/8/layout/process1"/>
    <dgm:cxn modelId="{8DE8359C-0E54-461C-AFB4-E8BF2826172C}" type="presOf" srcId="{D38DD029-C0C7-406C-9742-DA64FB2E08CE}" destId="{27D0C65B-A2F4-47F8-8626-2122E8828449}" srcOrd="0" destOrd="1" presId="urn:microsoft.com/office/officeart/2005/8/layout/process1"/>
    <dgm:cxn modelId="{BF61F366-BEC8-4C69-9F6A-6657585E182D}" type="presOf" srcId="{58EC5084-9374-4A3B-8029-8C7AF060555D}" destId="{067F9B4B-E7B0-416B-B842-FD59943D37FA}" srcOrd="0" destOrd="2" presId="urn:microsoft.com/office/officeart/2005/8/layout/process1"/>
    <dgm:cxn modelId="{09A8A563-0B2A-4573-A05A-9E11C268F8E6}" type="presOf" srcId="{1B743DC0-6B25-4B79-96AE-D1389D93DDB5}" destId="{27D0C65B-A2F4-47F8-8626-2122E8828449}" srcOrd="0" destOrd="2" presId="urn:microsoft.com/office/officeart/2005/8/layout/process1"/>
    <dgm:cxn modelId="{A27C3EAF-DD7B-4A60-BEA2-869C5CC3A240}" type="presOf" srcId="{197C3EBC-B3C0-4307-AF37-1B45FE887BAD}" destId="{E0A5F3CE-D8E3-43AC-8B27-EA40683D0C57}" srcOrd="0" destOrd="0" presId="urn:microsoft.com/office/officeart/2005/8/layout/process1"/>
    <dgm:cxn modelId="{37F2102E-6800-4A20-BCD8-57EB0CA52686}" type="presOf" srcId="{F42A6B31-9546-41EB-8324-BD2AD4002395}" destId="{3E62B262-2CC6-4034-9D58-93A46CD92465}" srcOrd="0" destOrd="1" presId="urn:microsoft.com/office/officeart/2005/8/layout/process1"/>
    <dgm:cxn modelId="{0855E045-79C2-466A-AC51-1A19135C6492}" type="presOf" srcId="{30D7631A-D542-499C-8839-B6088C7A7460}" destId="{27D0C65B-A2F4-47F8-8626-2122E8828449}" srcOrd="0" destOrd="0" presId="urn:microsoft.com/office/officeart/2005/8/layout/process1"/>
    <dgm:cxn modelId="{B9935D1E-BABD-41C4-90F6-7AE51D279BC7}" srcId="{58EA2E8B-FD77-4EDD-94AD-96E606E652A0}" destId="{3803730A-BA93-40F9-8FB9-DFB6EF88721F}" srcOrd="3" destOrd="0" parTransId="{A0E38BC5-0DD3-45D7-8962-DA4A7336509A}" sibTransId="{FA31638B-B3FA-4227-93D2-80162CB00DA4}"/>
    <dgm:cxn modelId="{477FFC21-151B-4384-9790-DD0B3220FEC7}" type="presOf" srcId="{E5C1E375-5E19-4ACA-AFA8-B2646FC1F309}" destId="{E0A5F3CE-D8E3-43AC-8B27-EA40683D0C57}" srcOrd="0" destOrd="1" presId="urn:microsoft.com/office/officeart/2005/8/layout/process1"/>
    <dgm:cxn modelId="{ACD6FC44-AF8B-4BD0-91B4-92F3870028F4}" type="presOf" srcId="{3803730A-BA93-40F9-8FB9-DFB6EF88721F}" destId="{067F9B4B-E7B0-416B-B842-FD59943D37FA}" srcOrd="0" destOrd="0" presId="urn:microsoft.com/office/officeart/2005/8/layout/process1"/>
    <dgm:cxn modelId="{B4EF6D5A-95EA-42C2-A763-7A17AD39F1EC}" type="presOf" srcId="{34949642-235D-4A72-805F-FF454CA0EC59}" destId="{3E62B262-2CC6-4034-9D58-93A46CD92465}" srcOrd="0" destOrd="0" presId="urn:microsoft.com/office/officeart/2005/8/layout/process1"/>
    <dgm:cxn modelId="{CCC928D2-8A2B-485D-B43F-A764D0069A31}" type="presOf" srcId="{89E4E46F-6034-4B45-96C2-3F86537BAE7B}" destId="{EB095367-F553-4B2B-8C59-D8B43C11FFC3}" srcOrd="1" destOrd="0" presId="urn:microsoft.com/office/officeart/2005/8/layout/process1"/>
    <dgm:cxn modelId="{9F6C973A-CEF3-4105-8B1A-B951992D4329}" type="presOf" srcId="{7C41FAAA-9335-4130-BB50-AB8ED22CF808}" destId="{E0A5F3CE-D8E3-43AC-8B27-EA40683D0C57}" srcOrd="0" destOrd="2" presId="urn:microsoft.com/office/officeart/2005/8/layout/process1"/>
    <dgm:cxn modelId="{7FCA0B88-AA5E-42F0-92F2-4DD32EB74D06}" type="presOf" srcId="{2A67096D-EE32-43E2-B55E-755FC913EB86}" destId="{067F9B4B-E7B0-416B-B842-FD59943D37FA}" srcOrd="0" destOrd="1" presId="urn:microsoft.com/office/officeart/2005/8/layout/process1"/>
    <dgm:cxn modelId="{63334CDA-7078-4237-B808-2233C9C4585A}" srcId="{197C3EBC-B3C0-4307-AF37-1B45FE887BAD}" destId="{E5C1E375-5E19-4ACA-AFA8-B2646FC1F309}" srcOrd="0" destOrd="0" parTransId="{A35284BA-9968-4AAC-83C2-852D8E75F2A7}" sibTransId="{0A0E0B21-B545-4602-A9D2-263AADF239E4}"/>
    <dgm:cxn modelId="{CCA70920-0ABA-4133-95CE-4AEFD924EF95}" type="presOf" srcId="{8F07DE75-7807-4982-BCE9-198696C35A43}" destId="{DE286BF3-0811-424C-8F63-32DC62383486}" srcOrd="0" destOrd="0" presId="urn:microsoft.com/office/officeart/2005/8/layout/process1"/>
    <dgm:cxn modelId="{17DFB220-CE18-4CC8-971F-B6F0967C33E6}" srcId="{3803730A-BA93-40F9-8FB9-DFB6EF88721F}" destId="{2A67096D-EE32-43E2-B55E-755FC913EB86}" srcOrd="0" destOrd="0" parTransId="{0AED89AC-328E-4D6D-957E-DA886C2F4A6D}" sibTransId="{DF937153-A4A7-4BC4-9045-0E0ABD2135A9}"/>
    <dgm:cxn modelId="{40CA4B6D-E383-4972-B873-71072766E155}" srcId="{34949642-235D-4A72-805F-FF454CA0EC59}" destId="{3741E22C-4EFF-41AD-9684-58F422AD4BA7}" srcOrd="1" destOrd="0" parTransId="{B1C42247-E04D-4CE5-BA79-3262A75CA370}" sibTransId="{6962AC0D-D7AF-457D-BBC7-0F7E5603BCB7}"/>
    <dgm:cxn modelId="{41207B78-BBC4-40C9-A641-603A9859E79F}" srcId="{34949642-235D-4A72-805F-FF454CA0EC59}" destId="{F42A6B31-9546-41EB-8324-BD2AD4002395}" srcOrd="0" destOrd="0" parTransId="{D45CB348-287A-478F-B3B2-25FEFB1C3369}" sibTransId="{31864695-7229-4A94-9BBE-3DE8912A3C01}"/>
    <dgm:cxn modelId="{DA83AC0E-81A3-4558-9FDE-98FD0C4E925B}" srcId="{58EA2E8B-FD77-4EDD-94AD-96E606E652A0}" destId="{197C3EBC-B3C0-4307-AF37-1B45FE887BAD}" srcOrd="0" destOrd="0" parTransId="{17E2A15B-B662-42B0-A8E8-199DDDDA6788}" sibTransId="{8F07DE75-7807-4982-BCE9-198696C35A43}"/>
    <dgm:cxn modelId="{78AA1C4D-B2E7-4507-92F0-367E8B769459}" srcId="{58EA2E8B-FD77-4EDD-94AD-96E606E652A0}" destId="{30D7631A-D542-499C-8839-B6088C7A7460}" srcOrd="1" destOrd="0" parTransId="{385D43D1-C382-43F4-BE54-A40D9DA2A691}" sibTransId="{89E4E46F-6034-4B45-96C2-3F86537BAE7B}"/>
    <dgm:cxn modelId="{9D0B39FA-3EB5-491C-957D-AACB643761E7}" srcId="{58EA2E8B-FD77-4EDD-94AD-96E606E652A0}" destId="{34949642-235D-4A72-805F-FF454CA0EC59}" srcOrd="2" destOrd="0" parTransId="{536BE489-3A0F-4847-A20F-4E7AB8D7C452}" sibTransId="{136FD691-B871-46B8-8A38-0EE4D7B34F2F}"/>
    <dgm:cxn modelId="{D13E415B-F143-4DFF-A3F7-CA3BFAB214B5}" type="presOf" srcId="{8F07DE75-7807-4982-BCE9-198696C35A43}" destId="{FC5D9EB3-1775-48D6-95A4-1D927AB63D98}" srcOrd="1" destOrd="0" presId="urn:microsoft.com/office/officeart/2005/8/layout/process1"/>
    <dgm:cxn modelId="{EDDEE9D2-D506-44B4-AD1F-0649C4C5C766}" type="presParOf" srcId="{4506813F-0C5E-4D72-AAD0-102E0AA5738D}" destId="{E0A5F3CE-D8E3-43AC-8B27-EA40683D0C57}" srcOrd="0" destOrd="0" presId="urn:microsoft.com/office/officeart/2005/8/layout/process1"/>
    <dgm:cxn modelId="{ADCBB03E-D7FE-488E-B86D-5294BE3EEFED}" type="presParOf" srcId="{4506813F-0C5E-4D72-AAD0-102E0AA5738D}" destId="{DE286BF3-0811-424C-8F63-32DC62383486}" srcOrd="1" destOrd="0" presId="urn:microsoft.com/office/officeart/2005/8/layout/process1"/>
    <dgm:cxn modelId="{82A18524-3AE9-4854-B3C5-F1A3C065C85C}" type="presParOf" srcId="{DE286BF3-0811-424C-8F63-32DC62383486}" destId="{FC5D9EB3-1775-48D6-95A4-1D927AB63D98}" srcOrd="0" destOrd="0" presId="urn:microsoft.com/office/officeart/2005/8/layout/process1"/>
    <dgm:cxn modelId="{68ACF738-A223-4BAD-A0AA-A7D6A826C287}" type="presParOf" srcId="{4506813F-0C5E-4D72-AAD0-102E0AA5738D}" destId="{27D0C65B-A2F4-47F8-8626-2122E8828449}" srcOrd="2" destOrd="0" presId="urn:microsoft.com/office/officeart/2005/8/layout/process1"/>
    <dgm:cxn modelId="{B42831F9-8B9D-4100-A56A-86D6FA82B983}" type="presParOf" srcId="{4506813F-0C5E-4D72-AAD0-102E0AA5738D}" destId="{6FF9910F-92EE-4BE3-BEB0-9D4B74F6D16B}" srcOrd="3" destOrd="0" presId="urn:microsoft.com/office/officeart/2005/8/layout/process1"/>
    <dgm:cxn modelId="{604C5920-B904-4A39-BF80-BC12FC174E9C}" type="presParOf" srcId="{6FF9910F-92EE-4BE3-BEB0-9D4B74F6D16B}" destId="{EB095367-F553-4B2B-8C59-D8B43C11FFC3}" srcOrd="0" destOrd="0" presId="urn:microsoft.com/office/officeart/2005/8/layout/process1"/>
    <dgm:cxn modelId="{7695341E-7C20-492A-88CA-BBEAF97B96B2}" type="presParOf" srcId="{4506813F-0C5E-4D72-AAD0-102E0AA5738D}" destId="{3E62B262-2CC6-4034-9D58-93A46CD92465}" srcOrd="4" destOrd="0" presId="urn:microsoft.com/office/officeart/2005/8/layout/process1"/>
    <dgm:cxn modelId="{87261052-6089-4BB5-BDDF-FD6767CED346}" type="presParOf" srcId="{4506813F-0C5E-4D72-AAD0-102E0AA5738D}" destId="{FC2D7FE1-51F3-4BE2-AC97-B67752393594}" srcOrd="5" destOrd="0" presId="urn:microsoft.com/office/officeart/2005/8/layout/process1"/>
    <dgm:cxn modelId="{B710C4E9-5A7E-4F5A-81AE-5B5600B9EE8A}" type="presParOf" srcId="{FC2D7FE1-51F3-4BE2-AC97-B67752393594}" destId="{9AF8B868-9EF6-41D2-AAE5-6DDB1A841339}" srcOrd="0" destOrd="0" presId="urn:microsoft.com/office/officeart/2005/8/layout/process1"/>
    <dgm:cxn modelId="{5022DD0B-00BA-45AC-BCF1-4A46F03CDB12}" type="presParOf" srcId="{4506813F-0C5E-4D72-AAD0-102E0AA5738D}" destId="{067F9B4B-E7B0-416B-B842-FD59943D37FA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CEDE83-199C-404C-8D44-4AC16EC1D49C}">
      <dsp:nvSpPr>
        <dsp:cNvPr id="0" name=""/>
        <dsp:cNvSpPr/>
      </dsp:nvSpPr>
      <dsp:spPr>
        <a:xfrm>
          <a:off x="4674180" y="102284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4 Blows at the back</a:t>
          </a:r>
          <a:endParaRPr lang="en-GB" sz="3600" kern="1200" dirty="0"/>
        </a:p>
      </dsp:txBody>
      <dsp:txXfrm>
        <a:off x="4674180" y="102284"/>
        <a:ext cx="1601316" cy="1601316"/>
      </dsp:txXfrm>
    </dsp:sp>
    <dsp:sp modelId="{274999C7-CD55-4AAE-9AA2-620C3AE5632A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549018"/>
            <a:gd name="adj4" fmla="val 205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5AD8F4-8A6F-43E2-B4DA-8D28CB033F67}">
      <dsp:nvSpPr>
        <dsp:cNvPr id="0" name=""/>
        <dsp:cNvSpPr/>
      </dsp:nvSpPr>
      <dsp:spPr>
        <a:xfrm>
          <a:off x="4674180" y="2822362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3-4 Up</a:t>
          </a:r>
          <a:endParaRPr lang="en-GB" sz="3600" kern="1200" dirty="0"/>
        </a:p>
      </dsp:txBody>
      <dsp:txXfrm>
        <a:off x="4674180" y="2822362"/>
        <a:ext cx="1601316" cy="1601316"/>
      </dsp:txXfrm>
    </dsp:sp>
    <dsp:sp modelId="{DC6245BA-C57A-405C-9D3A-D63DFAA6B136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5949018"/>
            <a:gd name="adj4" fmla="val 43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0ED415-770D-4E2D-8158-8998C833C4B9}">
      <dsp:nvSpPr>
        <dsp:cNvPr id="0" name=""/>
        <dsp:cNvSpPr/>
      </dsp:nvSpPr>
      <dsp:spPr>
        <a:xfrm>
          <a:off x="1954103" y="2822362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Make 2</a:t>
          </a:r>
          <a:r>
            <a:rPr lang="en-GB" sz="3600" u="none" kern="1200" baseline="30000" dirty="0" smtClean="0"/>
            <a:t>nds</a:t>
          </a:r>
          <a:endParaRPr lang="en-GB" sz="3600" u="none" kern="1200" baseline="30000" dirty="0"/>
        </a:p>
      </dsp:txBody>
      <dsp:txXfrm>
        <a:off x="1954103" y="2822362"/>
        <a:ext cx="1601316" cy="1601316"/>
      </dsp:txXfrm>
    </dsp:sp>
    <dsp:sp modelId="{A33FA9C1-1402-4071-BBFA-49797A842420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11349018"/>
            <a:gd name="adj4" fmla="val 97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35DD00-BBE4-4210-9658-3A285E2D94A5}">
      <dsp:nvSpPr>
        <dsp:cNvPr id="0" name=""/>
        <dsp:cNvSpPr/>
      </dsp:nvSpPr>
      <dsp:spPr>
        <a:xfrm>
          <a:off x="1954103" y="102284"/>
          <a:ext cx="1601316" cy="1601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3-4 Down</a:t>
          </a:r>
          <a:endParaRPr lang="en-GB" sz="3600" kern="1200" dirty="0"/>
        </a:p>
      </dsp:txBody>
      <dsp:txXfrm>
        <a:off x="1954103" y="102284"/>
        <a:ext cx="1601316" cy="1601316"/>
      </dsp:txXfrm>
    </dsp:sp>
    <dsp:sp modelId="{F86E9194-7D7F-423C-857C-DC75C64D5B0E}">
      <dsp:nvSpPr>
        <dsp:cNvPr id="0" name=""/>
        <dsp:cNvSpPr/>
      </dsp:nvSpPr>
      <dsp:spPr>
        <a:xfrm>
          <a:off x="1853136" y="1318"/>
          <a:ext cx="4523326" cy="4523326"/>
        </a:xfrm>
        <a:prstGeom prst="circularArrow">
          <a:avLst>
            <a:gd name="adj1" fmla="val 6903"/>
            <a:gd name="adj2" fmla="val 465447"/>
            <a:gd name="adj3" fmla="val 16749018"/>
            <a:gd name="adj4" fmla="val 15185536"/>
            <a:gd name="adj5" fmla="val 80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5F3CE-D8E3-43AC-8B27-EA40683D0C57}">
      <dsp:nvSpPr>
        <dsp:cNvPr id="0" name=""/>
        <dsp:cNvSpPr/>
      </dsp:nvSpPr>
      <dsp:spPr>
        <a:xfrm>
          <a:off x="3616" y="490045"/>
          <a:ext cx="1581224" cy="9487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xmlns:mc="http://schemas.openxmlformats.org/markup-compatibility/2006" xmlns:a14="http://schemas.microsoft.com/office/drawing/2010/main" val="000000" mc:Ignorable="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Circle of Work</a:t>
          </a:r>
          <a:endParaRPr lang="en-GB" sz="18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Plain</a:t>
          </a:r>
          <a:r>
            <a:rPr lang="en-GB" sz="1400" kern="1200" dirty="0" smtClean="0"/>
            <a:t> </a:t>
          </a:r>
          <a:r>
            <a:rPr lang="en-GB" sz="1200" kern="1200" dirty="0" smtClean="0"/>
            <a:t>Bob</a:t>
          </a:r>
          <a:endParaRPr lang="en-GB" sz="14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Grandsire</a:t>
          </a:r>
          <a:endParaRPr lang="en-GB" sz="1400" kern="1200" dirty="0"/>
        </a:p>
      </dsp:txBody>
      <dsp:txXfrm>
        <a:off x="31403" y="517832"/>
        <a:ext cx="1525650" cy="893160"/>
      </dsp:txXfrm>
    </dsp:sp>
    <dsp:sp modelId="{DE286BF3-0811-424C-8F63-32DC62383486}">
      <dsp:nvSpPr>
        <dsp:cNvPr id="0" name=""/>
        <dsp:cNvSpPr/>
      </dsp:nvSpPr>
      <dsp:spPr>
        <a:xfrm>
          <a:off x="1742963" y="768341"/>
          <a:ext cx="335219" cy="392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xmlns:mc="http://schemas.openxmlformats.org/markup-compatibility/2006" xmlns:a14="http://schemas.microsoft.com/office/drawing/2010/main" val="000000" mc:Ignorable="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>
        <a:off x="1742963" y="846770"/>
        <a:ext cx="234653" cy="235285"/>
      </dsp:txXfrm>
    </dsp:sp>
    <dsp:sp modelId="{27D0C65B-A2F4-47F8-8626-2122E8828449}">
      <dsp:nvSpPr>
        <dsp:cNvPr id="0" name=""/>
        <dsp:cNvSpPr/>
      </dsp:nvSpPr>
      <dsp:spPr>
        <a:xfrm>
          <a:off x="2217330" y="490045"/>
          <a:ext cx="1581224" cy="9487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xmlns:mc="http://schemas.openxmlformats.org/markup-compatibility/2006" xmlns:a14="http://schemas.microsoft.com/office/drawing/2010/main" val="000000" mc:Ignorable="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Rules</a:t>
          </a:r>
          <a:endParaRPr lang="en-GB" sz="18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Kent</a:t>
          </a:r>
          <a:endParaRPr lang="en-GB" sz="14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Little Bob</a:t>
          </a:r>
          <a:endParaRPr lang="en-GB" sz="1200" kern="1200" dirty="0"/>
        </a:p>
      </dsp:txBody>
      <dsp:txXfrm>
        <a:off x="2245117" y="517832"/>
        <a:ext cx="1525650" cy="893160"/>
      </dsp:txXfrm>
    </dsp:sp>
    <dsp:sp modelId="{6FF9910F-92EE-4BE3-BEB0-9D4B74F6D16B}">
      <dsp:nvSpPr>
        <dsp:cNvPr id="0" name=""/>
        <dsp:cNvSpPr/>
      </dsp:nvSpPr>
      <dsp:spPr>
        <a:xfrm>
          <a:off x="3956677" y="768341"/>
          <a:ext cx="335219" cy="392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xmlns:mc="http://schemas.openxmlformats.org/markup-compatibility/2006" xmlns:a14="http://schemas.microsoft.com/office/drawing/2010/main" val="000000" mc:Ignorable="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>
        <a:off x="3956677" y="846770"/>
        <a:ext cx="234653" cy="235285"/>
      </dsp:txXfrm>
    </dsp:sp>
    <dsp:sp modelId="{3E62B262-2CC6-4034-9D58-93A46CD92465}">
      <dsp:nvSpPr>
        <dsp:cNvPr id="0" name=""/>
        <dsp:cNvSpPr/>
      </dsp:nvSpPr>
      <dsp:spPr>
        <a:xfrm>
          <a:off x="4431044" y="490045"/>
          <a:ext cx="1581224" cy="9487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xmlns:mc="http://schemas.openxmlformats.org/markup-compatibility/2006" xmlns:a14="http://schemas.microsoft.com/office/drawing/2010/main" val="000000" mc:Ignorable="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Blue Line</a:t>
          </a:r>
          <a:endParaRPr lang="en-GB" sz="18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Cambridge</a:t>
          </a:r>
          <a:endParaRPr lang="en-GB" sz="14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London</a:t>
          </a:r>
          <a:endParaRPr lang="en-GB" sz="1400" kern="1200" dirty="0"/>
        </a:p>
      </dsp:txBody>
      <dsp:txXfrm>
        <a:off x="4458831" y="517832"/>
        <a:ext cx="1525650" cy="893160"/>
      </dsp:txXfrm>
    </dsp:sp>
    <dsp:sp modelId="{FC2D7FE1-51F3-4BE2-AC97-B67752393594}">
      <dsp:nvSpPr>
        <dsp:cNvPr id="0" name=""/>
        <dsp:cNvSpPr/>
      </dsp:nvSpPr>
      <dsp:spPr>
        <a:xfrm>
          <a:off x="6170391" y="768341"/>
          <a:ext cx="335219" cy="392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xmlns:mc="http://schemas.openxmlformats.org/markup-compatibility/2006" xmlns:a14="http://schemas.microsoft.com/office/drawing/2010/main" val="000000" mc:Ignorable="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>
        <a:off x="6170391" y="846770"/>
        <a:ext cx="234653" cy="235285"/>
      </dsp:txXfrm>
    </dsp:sp>
    <dsp:sp modelId="{067F9B4B-E7B0-416B-B842-FD59943D37FA}">
      <dsp:nvSpPr>
        <dsp:cNvPr id="0" name=""/>
        <dsp:cNvSpPr/>
      </dsp:nvSpPr>
      <dsp:spPr>
        <a:xfrm>
          <a:off x="6644759" y="490045"/>
          <a:ext cx="1581224" cy="9487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xmlns:mc="http://schemas.openxmlformats.org/markup-compatibility/2006" xmlns:a14="http://schemas.microsoft.com/office/drawing/2010/main" val="000000" mc:Ignorable="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Place Notation</a:t>
          </a:r>
          <a:endParaRPr lang="en-GB" sz="18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err="1" smtClean="0"/>
            <a:t>Multispliced</a:t>
          </a:r>
          <a:r>
            <a:rPr lang="en-GB" sz="1200" kern="1200" dirty="0" smtClean="0"/>
            <a:t> </a:t>
          </a:r>
          <a:r>
            <a:rPr lang="en-GB" sz="1100" kern="1200" dirty="0" smtClean="0"/>
            <a:t>Minor</a:t>
          </a:r>
          <a:endParaRPr lang="en-GB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err="1" smtClean="0"/>
            <a:t>Handbells</a:t>
          </a:r>
          <a:endParaRPr lang="en-GB" sz="1400" kern="1200" dirty="0"/>
        </a:p>
      </dsp:txBody>
      <dsp:txXfrm>
        <a:off x="6672546" y="517832"/>
        <a:ext cx="1525650" cy="893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D0C6-3407-4714-BE46-5F1352D420D4}" type="datetimeFigureOut">
              <a:rPr lang="en-US" smtClean="0"/>
              <a:t>3/11/2010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81FE-F831-4EEB-B56D-5FBDD7E6019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D0C6-3407-4714-BE46-5F1352D420D4}" type="datetimeFigureOut">
              <a:rPr lang="en-US" smtClean="0"/>
              <a:t>3/11/2010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81FE-F831-4EEB-B56D-5FBDD7E6019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D0C6-3407-4714-BE46-5F1352D420D4}" type="datetimeFigureOut">
              <a:rPr lang="en-US" smtClean="0"/>
              <a:t>3/11/2010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81FE-F831-4EEB-B56D-5FBDD7E6019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D0C6-3407-4714-BE46-5F1352D420D4}" type="datetimeFigureOut">
              <a:rPr lang="en-US" smtClean="0"/>
              <a:t>3/11/2010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81FE-F831-4EEB-B56D-5FBDD7E6019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D0C6-3407-4714-BE46-5F1352D420D4}" type="datetimeFigureOut">
              <a:rPr lang="en-US" smtClean="0"/>
              <a:t>3/11/2010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81FE-F831-4EEB-B56D-5FBDD7E6019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D0C6-3407-4714-BE46-5F1352D420D4}" type="datetimeFigureOut">
              <a:rPr lang="en-US" smtClean="0"/>
              <a:t>3/11/2010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81FE-F831-4EEB-B56D-5FBDD7E6019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D0C6-3407-4714-BE46-5F1352D420D4}" type="datetimeFigureOut">
              <a:rPr lang="en-US" smtClean="0"/>
              <a:t>3/11/2010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81FE-F831-4EEB-B56D-5FBDD7E6019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D0C6-3407-4714-BE46-5F1352D420D4}" type="datetimeFigureOut">
              <a:rPr lang="en-US" smtClean="0"/>
              <a:t>3/11/2010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81FE-F831-4EEB-B56D-5FBDD7E6019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D0C6-3407-4714-BE46-5F1352D420D4}" type="datetimeFigureOut">
              <a:rPr lang="en-US" smtClean="0"/>
              <a:t>3/11/2010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81FE-F831-4EEB-B56D-5FBDD7E6019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D0C6-3407-4714-BE46-5F1352D420D4}" type="datetimeFigureOut">
              <a:rPr lang="en-US" smtClean="0"/>
              <a:t>3/11/2010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81FE-F831-4EEB-B56D-5FBDD7E6019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D0C6-3407-4714-BE46-5F1352D420D4}" type="datetimeFigureOut">
              <a:rPr lang="en-US" smtClean="0"/>
              <a:t>3/11/2010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81FE-F831-4EEB-B56D-5FBDD7E6019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AD0C6-3407-4714-BE46-5F1352D420D4}" type="datetimeFigureOut">
              <a:rPr lang="en-US" smtClean="0"/>
              <a:t>3/11/2010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181FE-F831-4EEB-B56D-5FBDD7E6019F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Learning Methods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Basics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Timeline of Techniques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3714752"/>
          <a:ext cx="8229600" cy="1928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Terminology</a:t>
            </a:r>
            <a:endParaRPr lang="en-GB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66" y="1928802"/>
            <a:ext cx="5695107" cy="35544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4414" y="5643578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Lead End</a:t>
            </a:r>
            <a:endParaRPr lang="en-GB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7429520" y="3714752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Half Lead</a:t>
            </a:r>
            <a:endParaRPr lang="en-GB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7429520" y="1785926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Place Bell</a:t>
            </a:r>
            <a:endParaRPr lang="en-GB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428596" y="3214686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Place Notation</a:t>
            </a:r>
            <a:endParaRPr lang="en-GB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000100" y="1714488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Rounds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6929454" y="5572140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Rounds</a:t>
            </a:r>
            <a:endParaRPr lang="en-GB" sz="1400" dirty="0"/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1893075" y="5393545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3"/>
          </p:cNvCxnSpPr>
          <p:nvPr/>
        </p:nvCxnSpPr>
        <p:spPr>
          <a:xfrm flipV="1">
            <a:off x="1357290" y="3000372"/>
            <a:ext cx="285752" cy="4759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643042" y="1928802"/>
            <a:ext cx="71438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0800000">
            <a:off x="6572264" y="5357826"/>
            <a:ext cx="64294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 flipV="1">
            <a:off x="7072330" y="1928802"/>
            <a:ext cx="50006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6" idx="1"/>
          </p:cNvCxnSpPr>
          <p:nvPr/>
        </p:nvCxnSpPr>
        <p:spPr>
          <a:xfrm rot="10800000">
            <a:off x="6929454" y="3857629"/>
            <a:ext cx="500066" cy="110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057832" y="2231923"/>
            <a:ext cx="156846" cy="1255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6143636" y="3830249"/>
            <a:ext cx="720758" cy="118296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00" mc:Ignorable="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1828699" y="5264693"/>
            <a:ext cx="720758" cy="118296"/>
          </a:xfrm>
          <a:prstGeom prst="rect">
            <a:avLst/>
          </a:prstGeom>
          <a:solidFill>
            <a:srgbClr xmlns:mc="http://schemas.openxmlformats.org/markup-compatibility/2006" xmlns:a14="http://schemas.microsoft.com/office/drawing/2010/main" val="FFFF00" mc:Ignorable="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Above and Below</a:t>
            </a:r>
            <a:endParaRPr lang="en-GB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366" y="1600200"/>
            <a:ext cx="3229268" cy="45259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29190" y="4143380"/>
            <a:ext cx="1285884" cy="2000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82001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1  2  </a:t>
            </a:r>
            <a:r>
              <a:rPr lang="en-GB" dirty="0"/>
              <a:t>3  4  5  6</a:t>
            </a:r>
            <a:br>
              <a:rPr lang="en-GB" dirty="0"/>
            </a:br>
            <a:r>
              <a:rPr lang="en-GB" dirty="0"/>
              <a:t>2  1  4  3  6  </a:t>
            </a:r>
            <a:r>
              <a:rPr lang="en-GB" dirty="0" smtClean="0"/>
              <a:t>5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1  2  3  4  5  6</a:t>
            </a:r>
          </a:p>
          <a:p>
            <a:pPr marL="0" indent="0">
              <a:buNone/>
            </a:pPr>
            <a:r>
              <a:rPr lang="en-GB" dirty="0"/>
              <a:t>1  3  2  4  6  5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1  2  3  4  5  6</a:t>
            </a:r>
          </a:p>
          <a:p>
            <a:pPr marL="0" indent="0">
              <a:buNone/>
            </a:pPr>
            <a:r>
              <a:rPr lang="en-GB" dirty="0"/>
              <a:t>1  3  2  4  6  5</a:t>
            </a:r>
          </a:p>
          <a:p>
            <a:pPr marL="0" indent="0">
              <a:buNone/>
            </a:pPr>
            <a:endParaRPr lang="en-GB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611560" y="1886496"/>
            <a:ext cx="432048" cy="534392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915816" y="188649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Helvetica" pitchFamily="34" charset="0"/>
                <a:cs typeface="Helvetica" pitchFamily="34" charset="0"/>
              </a:rPr>
              <a:t>X</a:t>
            </a:r>
            <a:endParaRPr lang="en-GB" sz="2400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403648" y="1850132"/>
            <a:ext cx="432048" cy="534392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95736" y="1890192"/>
            <a:ext cx="432048" cy="534392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619944" y="1923397"/>
            <a:ext cx="423664" cy="534392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412032" y="1890192"/>
            <a:ext cx="423664" cy="534392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2180845" y="1923397"/>
            <a:ext cx="423664" cy="534392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971600" y="3577787"/>
            <a:ext cx="440432" cy="538088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15816" y="3577787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Helvetica" pitchFamily="34" charset="0"/>
                <a:cs typeface="Helvetica" pitchFamily="34" charset="0"/>
              </a:rPr>
              <a:t>14</a:t>
            </a:r>
            <a:endParaRPr lang="en-GB" sz="2400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986962" y="4975952"/>
            <a:ext cx="0" cy="498028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195736" y="3581483"/>
            <a:ext cx="432048" cy="534392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05136" y="4941168"/>
            <a:ext cx="0" cy="567597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971600" y="3501008"/>
            <a:ext cx="440432" cy="614867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2180845" y="3614688"/>
            <a:ext cx="423664" cy="534392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388757" y="4994134"/>
            <a:ext cx="432048" cy="534392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180845" y="4957770"/>
            <a:ext cx="432048" cy="534392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397141" y="5031035"/>
            <a:ext cx="423664" cy="534392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2189229" y="4997830"/>
            <a:ext cx="423664" cy="534392"/>
          </a:xfrm>
          <a:prstGeom prst="line">
            <a:avLst/>
          </a:prstGeom>
          <a:ln w="28575">
            <a:solidFill>
              <a:srgbClr xmlns:mc="http://schemas.openxmlformats.org/markup-compatibility/2006" xmlns:a14="http://schemas.microsoft.com/office/drawing/2010/main" val="FF0000" mc:Ignorable="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915816" y="4983559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Helvetica" pitchFamily="34" charset="0"/>
                <a:cs typeface="Helvetica" pitchFamily="34" charset="0"/>
              </a:rPr>
              <a:t>12</a:t>
            </a:r>
            <a:endParaRPr lang="en-GB" sz="2400" dirty="0"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54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650" y="1600200"/>
            <a:ext cx="1312700" cy="4525963"/>
          </a:xfrm>
        </p:spPr>
      </p:pic>
    </p:spTree>
    <p:extLst>
      <p:ext uri="{BB962C8B-B14F-4D97-AF65-F5344CB8AC3E}">
        <p14:creationId xmlns:p14="http://schemas.microsoft.com/office/powerpoint/2010/main" val="1692985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xmlns:mc="http://schemas.openxmlformats.org/markup-compatibility/2006" xmlns:a14="http://schemas.microsoft.com/office/drawing/2010/main" val="1F497D" mc:Ignorable=""/>
      </a:dk2>
      <a:lt2>
        <a:srgbClr xmlns:mc="http://schemas.openxmlformats.org/markup-compatibility/2006" xmlns:a14="http://schemas.microsoft.com/office/drawing/2010/main" val="EEECE1" mc:Ignorable=""/>
      </a:lt2>
      <a:accent1>
        <a:srgbClr xmlns:mc="http://schemas.openxmlformats.org/markup-compatibility/2006" xmlns:a14="http://schemas.microsoft.com/office/drawing/2010/main" val="4F81BD" mc:Ignorable=""/>
      </a:accent1>
      <a:accent2>
        <a:srgbClr xmlns:mc="http://schemas.openxmlformats.org/markup-compatibility/2006" xmlns:a14="http://schemas.microsoft.com/office/drawing/2010/main" val="C0504D" mc:Ignorable=""/>
      </a:accent2>
      <a:accent3>
        <a:srgbClr xmlns:mc="http://schemas.openxmlformats.org/markup-compatibility/2006" xmlns:a14="http://schemas.microsoft.com/office/drawing/2010/main" val="9BBB59" mc:Ignorable=""/>
      </a:accent3>
      <a:accent4>
        <a:srgbClr xmlns:mc="http://schemas.openxmlformats.org/markup-compatibility/2006" xmlns:a14="http://schemas.microsoft.com/office/drawing/2010/main" val="8064A2" mc:Ignorable=""/>
      </a:accent4>
      <a:accent5>
        <a:srgbClr xmlns:mc="http://schemas.openxmlformats.org/markup-compatibility/2006" xmlns:a14="http://schemas.microsoft.com/office/drawing/2010/main" val="4BACC6" mc:Ignorable=""/>
      </a:accent5>
      <a:accent6>
        <a:srgbClr xmlns:mc="http://schemas.openxmlformats.org/markup-compatibility/2006" xmlns:a14="http://schemas.microsoft.com/office/drawing/2010/main" val="F79646" mc:Ignorable=""/>
      </a:accent6>
      <a:hlink>
        <a:srgbClr xmlns:mc="http://schemas.openxmlformats.org/markup-compatibility/2006" xmlns:a14="http://schemas.microsoft.com/office/drawing/2010/main" val="0000FF" mc:Ignorable=""/>
      </a:hlink>
      <a:folHlink>
        <a:srgbClr xmlns:mc="http://schemas.openxmlformats.org/markup-compatibility/2006" xmlns:a14="http://schemas.microsoft.com/office/drawing/2010/main" val="800080" mc:Ignorable="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10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59</Words>
  <Application>Microsoft Office PowerPoint</Application>
  <PresentationFormat>On-screen Show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Learning Methods</vt:lpstr>
      <vt:lpstr>Basics</vt:lpstr>
      <vt:lpstr>Timeline of Techniques</vt:lpstr>
      <vt:lpstr>Terminology</vt:lpstr>
      <vt:lpstr>Above and Below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Methods</dc:title>
  <dc:creator>Jonathan</dc:creator>
  <cp:lastModifiedBy>Jonathan</cp:lastModifiedBy>
  <cp:revision>25</cp:revision>
  <dcterms:created xsi:type="dcterms:W3CDTF">2010-03-08T19:56:08Z</dcterms:created>
  <dcterms:modified xsi:type="dcterms:W3CDTF">2010-03-12T00:04:14Z</dcterms:modified>
</cp:coreProperties>
</file>